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08" autoAdjust="0"/>
  </p:normalViewPr>
  <p:slideViewPr>
    <p:cSldViewPr snapToGrid="0">
      <p:cViewPr>
        <p:scale>
          <a:sx n="112" d="100"/>
          <a:sy n="112" d="100"/>
        </p:scale>
        <p:origin x="1120" y="-32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28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2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56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lza.com/p/thermo-container/export/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Umweltdatenerfassung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research</a:t>
            </a:r>
          </a:p>
          <a:p>
            <a:r>
              <a:rPr lang="en-US" dirty="0"/>
              <a:t>Soldering</a:t>
            </a:r>
          </a:p>
          <a:p>
            <a:endParaRPr lang="en-US" dirty="0"/>
          </a:p>
          <a:p>
            <a:r>
              <a:rPr lang="en-US" dirty="0"/>
              <a:t>data acquisition/transmission</a:t>
            </a:r>
          </a:p>
          <a:p>
            <a:r>
              <a:rPr lang="en-US" dirty="0" err="1"/>
              <a:t>ArduinoIDE</a:t>
            </a:r>
            <a:r>
              <a:rPr lang="en-US" dirty="0"/>
              <a:t> --&gt; </a:t>
            </a:r>
            <a:r>
              <a:rPr lang="en-US" dirty="0" err="1"/>
              <a:t>PlatformIO</a:t>
            </a:r>
            <a:endParaRPr lang="en-US" dirty="0"/>
          </a:p>
          <a:p>
            <a:r>
              <a:rPr lang="en-US" dirty="0"/>
              <a:t>mesh network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en-US" dirty="0"/>
              <a:t>fictitious salary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hardware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printing the DT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en-US" sz="1600" dirty="0">
                <a:hlinkClick r:id="rId3"/>
              </a:rPr>
              <a:t>[1]</a:t>
            </a:r>
            <a:endParaRPr lang="en-US" sz="1600" dirty="0"/>
          </a:p>
          <a:p>
            <a:pPr lvl="1"/>
            <a:r>
              <a:rPr lang="en-US" dirty="0"/>
              <a:t>2500 containers are damaged </a:t>
            </a:r>
            <a:r>
              <a:rPr lang="en-US" sz="1600" dirty="0">
                <a:hlinkClick r:id="rId4"/>
              </a:rPr>
              <a:t>[2]</a:t>
            </a:r>
            <a:endParaRPr lang="en-US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en-US" sz="1600" dirty="0">
                <a:cs typeface="Calibri"/>
                <a:hlinkClick r:id="rId3"/>
              </a:rPr>
              <a:t>[1]</a:t>
            </a:r>
            <a:endParaRPr lang="en-US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5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Server structure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GPS 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temperature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humidity</a:t>
            </a:r>
            <a:r>
              <a:rPr lang="en-US" dirty="0">
                <a:latin typeface="+mj-lt"/>
              </a:rPr>
              <a:t>/</a:t>
            </a:r>
            <a:r>
              <a:rPr lang="en-US" b="0" i="0" dirty="0">
                <a:effectLst/>
                <a:latin typeface="+mj-lt"/>
              </a:rPr>
              <a:t>pressure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vibration</a:t>
            </a:r>
            <a:endParaRPr lang="en-US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HTL </a:t>
            </a:r>
            <a:r>
              <a:rPr lang="en-US" dirty="0" err="1"/>
              <a:t>Leoben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container tracking</a:t>
            </a:r>
          </a:p>
          <a:p>
            <a:pPr lvl="1"/>
            <a:r>
              <a:rPr lang="en-US" dirty="0"/>
              <a:t>building prototypes</a:t>
            </a:r>
          </a:p>
          <a:p>
            <a:pPr lvl="1"/>
            <a:r>
              <a:rPr lang="en-US" dirty="0"/>
              <a:t>determine positioning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read out environmental data</a:t>
            </a:r>
          </a:p>
          <a:p>
            <a:pPr lvl="1"/>
            <a:r>
              <a:rPr lang="en-US" dirty="0"/>
              <a:t>persist data</a:t>
            </a:r>
          </a:p>
          <a:p>
            <a:pPr lvl="1"/>
            <a:r>
              <a:rPr lang="en-US" dirty="0"/>
              <a:t>display data in web application</a:t>
            </a:r>
            <a:endParaRPr lang="en-US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8" name="Picture 4" descr="Goal 8: Decent Work &amp; Economic Growth | SDGs">
            <a:extLst>
              <a:ext uri="{FF2B5EF4-FFF2-40B4-BE49-F238E27FC236}">
                <a16:creationId xmlns:a16="http://schemas.microsoft.com/office/drawing/2014/main" id="{217E1397-5E74-8E15-F129-F5CE2E17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4" y="1129259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8B5555-C002-C946-26D8-F297695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70" y="1107941"/>
            <a:ext cx="2387734" cy="23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2 - Nachhaltige Konsum- und Produktionsmuster brauchen Glasrecycling -  Die wunderbare Welt des Glasrecyclings | Die wunderbare Welt des  Glasrecyclings">
            <a:extLst>
              <a:ext uri="{FF2B5EF4-FFF2-40B4-BE49-F238E27FC236}">
                <a16:creationId xmlns:a16="http://schemas.microsoft.com/office/drawing/2014/main" id="{826CDA7E-940F-E1FE-ABD9-C1957AF1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5" y="3686287"/>
            <a:ext cx="2430673" cy="24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4. Leben unter Wasser - Indikatoren für nachhaltige Entwicklung - Eurostat">
            <a:extLst>
              <a:ext uri="{FF2B5EF4-FFF2-40B4-BE49-F238E27FC236}">
                <a16:creationId xmlns:a16="http://schemas.microsoft.com/office/drawing/2014/main" id="{5064A9E6-4004-8C25-9F04-F911438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1" y="3694896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SDG 3: Good Health And Well-Being – UN-Habitat Lao PDR">
            <a:extLst>
              <a:ext uri="{FF2B5EF4-FFF2-40B4-BE49-F238E27FC236}">
                <a16:creationId xmlns:a16="http://schemas.microsoft.com/office/drawing/2014/main" id="{1CE408B0-7230-64B5-3329-EC3710E90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DG 3: Good Health and Well-Being">
            <a:extLst>
              <a:ext uri="{FF2B5EF4-FFF2-40B4-BE49-F238E27FC236}">
                <a16:creationId xmlns:a16="http://schemas.microsoft.com/office/drawing/2014/main" id="{125605AA-63F8-0D9B-970E-7E7FD04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33" y="1148113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Microsoft Macintosh PowerPoint</Application>
  <PresentationFormat>Breitbild</PresentationFormat>
  <Paragraphs>240</Paragraphs>
  <Slides>26</Slides>
  <Notes>14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PM – Milestones gantt diagram</vt:lpstr>
      <vt:lpstr>PM - Cost estimation</vt:lpstr>
      <vt:lpstr>Literature</vt:lpstr>
      <vt:lpstr>PowerPoint-Präsentation</vt:lpstr>
      <vt:lpstr>PM - Milestones</vt:lpstr>
      <vt:lpstr>PM - Milestones</vt:lpstr>
      <vt:lpstr>PM - Milestones</vt:lpstr>
      <vt:lpstr>PM - Milestones</vt:lpstr>
      <vt:lpstr>PM – How it is lived</vt:lpstr>
      <vt:lpstr>PM – How it is lived</vt:lpstr>
      <vt:lpstr>Server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Gekle Luca</cp:lastModifiedBy>
  <cp:revision>83</cp:revision>
  <cp:lastPrinted>2020-04-02T17:36:48Z</cp:lastPrinted>
  <dcterms:created xsi:type="dcterms:W3CDTF">2012-09-14T17:11:23Z</dcterms:created>
  <dcterms:modified xsi:type="dcterms:W3CDTF">2025-02-24T07:40:13Z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